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ti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EBF94-AE87-6D41-BCE3-0D4163402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2D930-1BC6-814C-90DA-3697B2AA2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C250F-760D-2D4D-9B49-8E381147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726A5-AC05-4949-B23E-46EAE630C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D7245-9397-4A43-B0A7-24A61039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172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71D2C-08B1-8B47-90F7-1C436E2B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DA293F-2D29-DF47-A6EB-49E8BBBFF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D4B32-105D-C54E-8D56-4A58D0E9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30E12-D00D-0B4B-B8B9-C18B8416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9552D-DF37-554C-9DC3-ED6939E88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961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3A3D98-793A-4749-B27E-8230C285C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BAB4-C5D1-A74C-85E6-29A6D5FD7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1A1BD-56D5-C645-8DFE-C400D674C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8159-287A-C740-82FE-786B4EF88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56F86-8906-9944-A5C5-BEF2B7C27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4158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DDE9-725E-894C-9E81-C2F7F8D6B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44F0-5962-E54A-A744-8B22D7521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EDE46-E8D6-F14F-B2D0-57AA02F37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B218D-3EE5-7C49-A456-3D19DAEA3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4B460-5AD2-6041-845C-15641300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8947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D4DB2-E587-DB4B-9E75-4F2F229F3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75BCD-95F3-CA45-B807-BAA08920D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8EBEF-DA9E-2946-8B50-563E23475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0887B-47EF-7A42-9EA8-419A6C8B7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E5A6D-E5C5-A449-B50E-E0D3D8F3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8573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D1B9A-A7E9-EF40-A84B-B98EF34AE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8CEE9-3922-764E-AFB0-1384ED03E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4571D-9AA2-CC4C-9B1F-97600BA27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3B737-848F-C64E-9937-F1984C270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A3F2D-0C74-E948-A3D9-59DC1E6E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B27CA-97D9-F34A-9758-CD3DAE3A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272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4441-1DD6-354C-BD45-FDE32C60F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71E60-D6B6-834D-9818-2A293E313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13193-2957-ED4D-9593-2EFC3D036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9BEB60-64E3-CE4F-BCD4-06D1E10FB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14D131-B390-B349-8EB1-654AC6BA5D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594BDC-DAFC-2E44-AE0D-F78F0D0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94AD73-33C4-F840-8092-B747E6DE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A25879-FDE7-FB4C-95C6-715A537B2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57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01D5-39D9-C44C-A62E-056BE00C0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F60C9E-B886-8843-88AF-0A7276C4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7BB983-9A2E-5A4C-B2EB-BDF393B58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18B1DE-DC89-3C47-9A59-526E2A311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09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A1A15B-4DA2-DC47-90C1-161F6E4AD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7E8B38-BC92-C748-934B-34DB6C13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192943-7E68-F145-8091-97546355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972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D794C-4885-864A-9F8E-BC4808CAC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EC9A3-40F9-E342-9633-698251922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02DB2F-2889-F24D-88CF-A1B6821F8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E31D3-C0DC-324D-B70F-5C474E2AF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669DC-B8BD-3E4D-9043-2F950D416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69967-D6AC-F645-8F94-DA5FDDEF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2557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A28E-87F9-5242-9C83-01B1C52EE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6CDB77-E22D-A849-A5FF-3DC92EA91B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E2C23E-9C6E-1E4B-8012-C11035DC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2414EC-846D-CD41-940F-2B9530B3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E3BEC-F023-8643-8614-2735FA050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F9EEC-AD27-A04A-A821-DA34687C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01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C12306-4277-D846-8065-8111268AC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645CA-7AFE-EB41-B26F-F8878713B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2635C-9A3E-4044-9ACC-F02263A1CD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6D328-C7D4-3F4C-8572-DFB3FCD2EEF7}" type="datetimeFigureOut">
              <a:rPr lang="en-AU" smtClean="0"/>
              <a:t>21/2/18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B49C9-C5C7-4C49-B347-751689CFB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07383-4E93-3D46-9691-93100307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084A4-84A7-7944-AF90-4A14E12AFB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31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6ACCF8-96F2-6E41-A6D4-725DC61C9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40" b="4228"/>
          <a:stretch/>
        </p:blipFill>
        <p:spPr>
          <a:xfrm>
            <a:off x="1004467" y="186003"/>
            <a:ext cx="3132636" cy="65466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1DD61-F3D8-F941-A51B-62DF4B7E42E3}"/>
              </a:ext>
            </a:extLst>
          </p:cNvPr>
          <p:cNvSpPr txBox="1"/>
          <p:nvPr/>
        </p:nvSpPr>
        <p:spPr>
          <a:xfrm>
            <a:off x="4675223" y="3166947"/>
            <a:ext cx="6119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latin typeface="Arial" panose="020B0604020202020204" pitchFamily="34" charset="0"/>
                <a:cs typeface="Arial" panose="020B0604020202020204" pitchFamily="34" charset="0"/>
              </a:rPr>
              <a:t>Comparison of carried loads with data aggregated for walking speed. 15 and 30 kg loads are data from TBAS</a:t>
            </a:r>
          </a:p>
        </p:txBody>
      </p:sp>
    </p:spTree>
    <p:extLst>
      <p:ext uri="{BB962C8B-B14F-4D97-AF65-F5344CB8AC3E}">
        <p14:creationId xmlns:p14="http://schemas.microsoft.com/office/powerpoint/2010/main" val="360966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17AEC3-D925-B048-8DF8-4E08F8251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693" y="450282"/>
            <a:ext cx="9078952" cy="54473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56226-9DAF-4045-8DBA-1D9E8C9A6883}"/>
              </a:ext>
            </a:extLst>
          </p:cNvPr>
          <p:cNvSpPr txBox="1"/>
          <p:nvPr/>
        </p:nvSpPr>
        <p:spPr>
          <a:xfrm>
            <a:off x="2509517" y="6009165"/>
            <a:ext cx="73388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Arial" panose="020B0604020202020204" pitchFamily="34" charset="0"/>
                <a:cs typeface="Arial" panose="020B0604020202020204" pitchFamily="34" charset="0"/>
              </a:rPr>
              <a:t>Armour type comparisons for 30 kg of carried load and fast walking speed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9B4648-1038-9047-A791-84A9A71803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993" t="16139" r="1495" b="66647"/>
          <a:stretch/>
        </p:blipFill>
        <p:spPr>
          <a:xfrm>
            <a:off x="5663774" y="2308301"/>
            <a:ext cx="1030353" cy="59101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B5B0C7E-77AD-404E-8BF4-F228DDC33BBD}"/>
              </a:ext>
            </a:extLst>
          </p:cNvPr>
          <p:cNvSpPr/>
          <p:nvPr/>
        </p:nvSpPr>
        <p:spPr>
          <a:xfrm>
            <a:off x="6122061" y="2457361"/>
            <a:ext cx="113777" cy="14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0D0F56-DDF8-4642-B11F-6477F25A07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993" t="16139" r="1495" b="66647"/>
          <a:stretch/>
        </p:blipFill>
        <p:spPr>
          <a:xfrm>
            <a:off x="3887013" y="1278672"/>
            <a:ext cx="1030353" cy="591015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960A4D3-FBD7-7F4B-BB3D-8D75F465DC43}"/>
              </a:ext>
            </a:extLst>
          </p:cNvPr>
          <p:cNvSpPr/>
          <p:nvPr/>
        </p:nvSpPr>
        <p:spPr>
          <a:xfrm>
            <a:off x="4033067" y="1327373"/>
            <a:ext cx="113777" cy="14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4877CA1-F0BB-924A-99C4-CD5865C7CA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993" t="44720" r="1495" b="40015"/>
          <a:stretch/>
        </p:blipFill>
        <p:spPr>
          <a:xfrm>
            <a:off x="2163334" y="1933253"/>
            <a:ext cx="1030353" cy="52410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3A21237-B61F-2C43-9C51-C1B26026FCB6}"/>
              </a:ext>
            </a:extLst>
          </p:cNvPr>
          <p:cNvSpPr/>
          <p:nvPr/>
        </p:nvSpPr>
        <p:spPr>
          <a:xfrm>
            <a:off x="2599321" y="2048860"/>
            <a:ext cx="113777" cy="14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EFB083-22CC-E045-B079-67F6E5CB7C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993" t="65831" r="1495" b="12084"/>
          <a:stretch/>
        </p:blipFill>
        <p:spPr>
          <a:xfrm>
            <a:off x="7359803" y="450282"/>
            <a:ext cx="1030353" cy="75828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6CF1AE8-D021-054B-BE67-782DE3D0AB13}"/>
              </a:ext>
            </a:extLst>
          </p:cNvPr>
          <p:cNvSpPr/>
          <p:nvPr/>
        </p:nvSpPr>
        <p:spPr>
          <a:xfrm>
            <a:off x="7505858" y="671826"/>
            <a:ext cx="113777" cy="14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86CD62-2DC1-924C-BA4E-4C8410B775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993" t="65831" r="1495" b="12084"/>
          <a:stretch/>
        </p:blipFill>
        <p:spPr>
          <a:xfrm>
            <a:off x="9073374" y="201238"/>
            <a:ext cx="1030353" cy="75828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6734B2D7-103B-FD41-BE57-623D813885F2}"/>
              </a:ext>
            </a:extLst>
          </p:cNvPr>
          <p:cNvSpPr/>
          <p:nvPr/>
        </p:nvSpPr>
        <p:spPr>
          <a:xfrm>
            <a:off x="9520512" y="303835"/>
            <a:ext cx="113777" cy="1464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1530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34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Gavin Lenton</dc:creator>
  <cp:lastModifiedBy>Gavin Lenton</cp:lastModifiedBy>
  <cp:revision>11</cp:revision>
  <dcterms:created xsi:type="dcterms:W3CDTF">2018-02-21T04:40:18Z</dcterms:created>
  <dcterms:modified xsi:type="dcterms:W3CDTF">2018-02-21T04:56:05Z</dcterms:modified>
</cp:coreProperties>
</file>

<file path=docProps/thumbnail.jpeg>
</file>